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3" r:id="rId3"/>
    <p:sldId id="262" r:id="rId4"/>
    <p:sldId id="285" r:id="rId5"/>
    <p:sldId id="328" r:id="rId6"/>
    <p:sldId id="293" r:id="rId7"/>
    <p:sldId id="332" r:id="rId8"/>
    <p:sldId id="268" r:id="rId9"/>
    <p:sldId id="270" r:id="rId10"/>
    <p:sldId id="271" r:id="rId11"/>
    <p:sldId id="333" r:id="rId12"/>
    <p:sldId id="288" r:id="rId13"/>
    <p:sldId id="334" r:id="rId14"/>
    <p:sldId id="276" r:id="rId15"/>
    <p:sldId id="279" r:id="rId16"/>
    <p:sldId id="291" r:id="rId17"/>
    <p:sldId id="278" r:id="rId18"/>
    <p:sldId id="280" r:id="rId19"/>
    <p:sldId id="326" r:id="rId20"/>
    <p:sldId id="306" r:id="rId21"/>
    <p:sldId id="336" r:id="rId22"/>
    <p:sldId id="309" r:id="rId23"/>
    <p:sldId id="335" r:id="rId24"/>
    <p:sldId id="303" r:id="rId25"/>
    <p:sldId id="301" r:id="rId26"/>
    <p:sldId id="311" r:id="rId27"/>
    <p:sldId id="315" r:id="rId28"/>
    <p:sldId id="319" r:id="rId29"/>
    <p:sldId id="314" r:id="rId30"/>
    <p:sldId id="318" r:id="rId31"/>
    <p:sldId id="317" r:id="rId32"/>
    <p:sldId id="316" r:id="rId33"/>
    <p:sldId id="320" r:id="rId34"/>
    <p:sldId id="313" r:id="rId35"/>
    <p:sldId id="277" r:id="rId36"/>
    <p:sldId id="337" r:id="rId37"/>
    <p:sldId id="321" r:id="rId38"/>
    <p:sldId id="338" r:id="rId39"/>
    <p:sldId id="323" r:id="rId40"/>
    <p:sldId id="324" r:id="rId41"/>
    <p:sldId id="322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ll raab" initials="tr" lastIdx="1" clrIdx="0">
    <p:extLst>
      <p:ext uri="{19B8F6BF-5375-455C-9EA6-DF929625EA0E}">
        <p15:presenceInfo xmlns:p15="http://schemas.microsoft.com/office/powerpoint/2012/main" userId="3484c17f48e3d9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808080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1CB4A-C656-43E1-AB1A-1E4438AB64A0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83CD5-7C5E-4AC0-B6D5-EA556BD6F0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1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Electrocommunication signals indicate motivation to compete during dyadic interactions of an electric fish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83CD5-7C5E-4AC0-B6D5-EA556BD6F0A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9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8F03B-D420-4F30-942B-026A2E700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571152-390C-458D-96AB-9569EFC78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DC7DE7-2AE2-4B8B-AB78-5647A572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0CAF7-5F8A-4AEF-92FC-EDE65704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BE9A45-9036-4625-8807-D9CA8991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1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2F214-E23B-451D-BBB5-2B9CDA58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8FDA60-1193-4076-8DE4-FACAA2BEF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2F672-77E3-4543-AC15-DD9129A1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A1F45F-6426-47DE-9928-874B717D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9A037-FAF7-45F8-9CEB-33ACC736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2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55EBA3-5704-4CFB-A81B-4E1BC92DA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49996E-BB09-403F-BD5E-AD1F8FE88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9B76D-C29E-4944-B54E-7183984D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65C5F0-9A43-4055-ADE8-08D6664D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A47E0-5AE6-4C58-9778-224A3ECF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31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D6269-DB93-41C5-B98E-C80D129F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7C4BC-F375-4480-8D9D-38602755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F749F0-0B30-4C25-8971-6D0BBFB4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D9018D-9EA4-4E37-9E91-8BBC162B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D8159A-0259-471F-B366-FD36E3A3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0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3D2F9-4F92-4CB8-8374-DBCEBE76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09FD93-13B2-481C-A1B1-B00CDAC07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A48F0-E646-4D01-A9F6-922F020A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7B01-AB48-4E8E-ACA5-2A7BE9A5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AF887-DE9F-40A8-8909-9FB60417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40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5D594-F260-4E73-B736-CD7A589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15D3C0-B3D3-41DD-97E8-4870D6FCA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FDDA03-7BD1-4936-B80F-8F555A473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C12A5-5AD8-4B2E-B8E8-FCF55DB4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C4AD3-24C1-4B88-8FE2-AB6F5C15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735832-CC54-4036-84A0-B21252C5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1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8C1C9-4D38-4171-8F33-F6E0B24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85972A-BDD2-47F7-B4EA-BC9DECF10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333E9-39BF-4D2D-B58A-A5049BFA3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4B217D-353B-4D1F-BADE-C0621A67F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5CBF6C6-0D77-4278-977D-9CE3C4B65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653701-3673-42BA-8298-6FA6E89E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4AAAB7-BEDF-490D-B257-5D9B0E18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760FB25-650B-46D9-A994-DD9F18D8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18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4225C-05BE-49AE-8E99-33CA762A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0EF07C-2D34-467F-BAC9-AB2E56E4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2F6083-BEFF-4EF0-9851-E8EF258A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1501BB-B664-41DA-9508-390D9491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83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4AD185-B1A5-453E-A63B-81269D2B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5DB722-9097-4BB1-9F24-52934BD5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94576-E9CA-42A4-B5F9-C6928FEE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98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C42F3-0418-4469-B01D-B17583EC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F37C1-1A83-499C-A3E6-C66CD1C0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910E1B-767B-48E5-96C4-A09B6C056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4BFC76-BEEF-48C5-9C7A-DCAD973F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A92556-3602-4732-A8A0-D811E89E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CC1CF8-BF16-4733-8940-6C6251E8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34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DE12E-E575-4359-AC91-E163AB2B3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40102D2-26C3-46E0-A806-2B77CA3B7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9F2D3C-CF4E-4142-B152-AC1ED81DB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C418ED-450E-410B-816B-F7512FE3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28547C-E8E0-4951-9099-3257EC2A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76DFA8-7612-4B23-99C2-901E476A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9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E3DC0BF-19A9-4A85-B6D6-B9CB8ADC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CB5BA0-C2CA-46FA-A92A-822E5B863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EDC1D2-D5D9-44F8-A3A2-6AE9BC562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9C853-AE06-49F6-B6D8-4E8525823BBB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DFC912-E38D-4EB5-A804-BCEBB2AA6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5AC2E-932D-49AF-8D35-D1A11E2DF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FC1A-0CF3-409C-9EA8-4378ED7A76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02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4F7E0-CE05-4DCC-B4FC-F260B661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877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Competition in </a:t>
            </a: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4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and why 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84FB50-80B5-4A78-8B24-B7DD2F3D7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8" t="14352" r="15105" b="61883"/>
          <a:stretch/>
        </p:blipFill>
        <p:spPr>
          <a:xfrm>
            <a:off x="1174750" y="3121577"/>
            <a:ext cx="9842500" cy="27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6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76E988D-8536-4355-9FB0-9E6F571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" y="1568433"/>
            <a:ext cx="4762705" cy="402593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1A3837-14F3-41E0-A43C-510C9A632C62}"/>
              </a:ext>
            </a:extLst>
          </p:cNvPr>
          <p:cNvSpPr txBox="1"/>
          <p:nvPr/>
        </p:nvSpPr>
        <p:spPr>
          <a:xfrm>
            <a:off x="6070600" y="1274564"/>
            <a:ext cx="4479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Dark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encounters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Light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inactive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winners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occupy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shelter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6C0345-3877-4B2C-85BB-E065237A0334}"/>
              </a:ext>
            </a:extLst>
          </p:cNvPr>
          <p:cNvSpPr/>
          <p:nvPr/>
        </p:nvSpPr>
        <p:spPr>
          <a:xfrm>
            <a:off x="1068591" y="4457700"/>
            <a:ext cx="709409" cy="612775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26A98BB-C258-4F13-AF61-5BB2852C140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76E988D-8536-4355-9FB0-9E6F571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" y="1568433"/>
            <a:ext cx="4762705" cy="402593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91A3837-14F3-41E0-A43C-510C9A632C62}"/>
              </a:ext>
            </a:extLst>
          </p:cNvPr>
          <p:cNvSpPr txBox="1"/>
          <p:nvPr/>
        </p:nvSpPr>
        <p:spPr>
          <a:xfrm>
            <a:off x="6070600" y="1274564"/>
            <a:ext cx="4479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Dark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encounters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Light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inactive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winners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occupy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shelter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6C0345-3877-4B2C-85BB-E065237A0334}"/>
              </a:ext>
            </a:extLst>
          </p:cNvPr>
          <p:cNvSpPr/>
          <p:nvPr/>
        </p:nvSpPr>
        <p:spPr>
          <a:xfrm>
            <a:off x="1068591" y="4457700"/>
            <a:ext cx="709409" cy="612775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26A98BB-C258-4F13-AF61-5BB2852C140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1A1C3B-B590-419C-B8E4-BC1302624C2C}"/>
              </a:ext>
            </a:extLst>
          </p:cNvPr>
          <p:cNvSpPr txBox="1"/>
          <p:nvPr/>
        </p:nvSpPr>
        <p:spPr>
          <a:xfrm>
            <a:off x="6928128" y="5467504"/>
            <a:ext cx="4055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Losers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emit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Winners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initiate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attacks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6B4690B-2477-475E-8550-9E5EF30E616A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Rises affect agonistic events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99E1A6-298F-4262-B24A-9A019474002F}"/>
              </a:ext>
            </a:extLst>
          </p:cNvPr>
          <p:cNvGrpSpPr/>
          <p:nvPr/>
        </p:nvGrpSpPr>
        <p:grpSpPr>
          <a:xfrm>
            <a:off x="200229" y="1253759"/>
            <a:ext cx="4333671" cy="2733850"/>
            <a:chOff x="940096" y="1326553"/>
            <a:chExt cx="3587505" cy="226313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618F63-4F5C-4C3D-A4E0-E9D67F8CD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t="17407" r="45829" b="46006"/>
            <a:stretch/>
          </p:blipFill>
          <p:spPr>
            <a:xfrm>
              <a:off x="940096" y="1326553"/>
              <a:ext cx="781237" cy="210244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8A5FB8E-B8C6-4379-8C4D-B19980E3F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788" t="17407" r="13229" b="43210"/>
            <a:stretch/>
          </p:blipFill>
          <p:spPr>
            <a:xfrm>
              <a:off x="1721332" y="1326553"/>
              <a:ext cx="2806269" cy="2263139"/>
            </a:xfrm>
            <a:prstGeom prst="rect">
              <a:avLst/>
            </a:prstGeom>
          </p:spPr>
        </p:pic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1AC4FA42-BB32-4B7B-A5FD-947401CF82BA}"/>
              </a:ext>
            </a:extLst>
          </p:cNvPr>
          <p:cNvSpPr txBox="1"/>
          <p:nvPr/>
        </p:nvSpPr>
        <p:spPr>
          <a:xfrm>
            <a:off x="335697" y="4540501"/>
            <a:ext cx="44790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22AA6F07-E4C6-4B07-99B5-1849CD4596A1}"/>
              </a:ext>
            </a:extLst>
          </p:cNvPr>
          <p:cNvSpPr/>
          <p:nvPr/>
        </p:nvSpPr>
        <p:spPr>
          <a:xfrm>
            <a:off x="2356149" y="5157891"/>
            <a:ext cx="438126" cy="3789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60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6B4690B-2477-475E-8550-9E5EF30E616A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Rises affect agonistic events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99E1A6-298F-4262-B24A-9A019474002F}"/>
              </a:ext>
            </a:extLst>
          </p:cNvPr>
          <p:cNvGrpSpPr/>
          <p:nvPr/>
        </p:nvGrpSpPr>
        <p:grpSpPr>
          <a:xfrm>
            <a:off x="200229" y="1253759"/>
            <a:ext cx="4333671" cy="2733850"/>
            <a:chOff x="940096" y="1326553"/>
            <a:chExt cx="3587505" cy="226313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618F63-4F5C-4C3D-A4E0-E9D67F8CD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t="17407" r="45829" b="46006"/>
            <a:stretch/>
          </p:blipFill>
          <p:spPr>
            <a:xfrm>
              <a:off x="940096" y="1326553"/>
              <a:ext cx="781237" cy="210244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8A5FB8E-B8C6-4379-8C4D-B19980E3F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788" t="17407" r="13229" b="43210"/>
            <a:stretch/>
          </p:blipFill>
          <p:spPr>
            <a:xfrm>
              <a:off x="1721332" y="1326553"/>
              <a:ext cx="2806269" cy="2263139"/>
            </a:xfrm>
            <a:prstGeom prst="rect">
              <a:avLst/>
            </a:prstGeom>
          </p:spPr>
        </p:pic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1AC4FA42-BB32-4B7B-A5FD-947401CF82BA}"/>
              </a:ext>
            </a:extLst>
          </p:cNvPr>
          <p:cNvSpPr txBox="1"/>
          <p:nvPr/>
        </p:nvSpPr>
        <p:spPr>
          <a:xfrm>
            <a:off x="335697" y="4540501"/>
            <a:ext cx="44790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22AA6F07-E4C6-4B07-99B5-1849CD4596A1}"/>
              </a:ext>
            </a:extLst>
          </p:cNvPr>
          <p:cNvSpPr/>
          <p:nvPr/>
        </p:nvSpPr>
        <p:spPr>
          <a:xfrm>
            <a:off x="2356149" y="5157891"/>
            <a:ext cx="438126" cy="3789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A000C27-9395-4D79-A980-D588642125B1}"/>
              </a:ext>
            </a:extLst>
          </p:cNvPr>
          <p:cNvGrpSpPr/>
          <p:nvPr/>
        </p:nvGrpSpPr>
        <p:grpSpPr>
          <a:xfrm>
            <a:off x="5142592" y="1474073"/>
            <a:ext cx="3395239" cy="2460387"/>
            <a:chOff x="5283199" y="1474073"/>
            <a:chExt cx="3395239" cy="246038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AA62E3B-228C-4F88-B4C3-5B49ADD1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49" b="58613"/>
            <a:stretch/>
          </p:blipFill>
          <p:spPr>
            <a:xfrm>
              <a:off x="5383529" y="1474073"/>
              <a:ext cx="3294909" cy="1954927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775DED8-3AD7-4D02-BEA6-3E676DD1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81" t="89542" b="-1"/>
            <a:stretch/>
          </p:blipFill>
          <p:spPr>
            <a:xfrm>
              <a:off x="5283199" y="3440430"/>
              <a:ext cx="3395239" cy="494030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93AB2E7A-5E9C-46A1-AA88-B6454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9" t="49103" b="297"/>
          <a:stretch/>
        </p:blipFill>
        <p:spPr>
          <a:xfrm>
            <a:off x="8897091" y="1544325"/>
            <a:ext cx="3294909" cy="2390135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B6186941-01CC-49A8-A4AC-7D8097084F8D}"/>
              </a:ext>
            </a:extLst>
          </p:cNvPr>
          <p:cNvSpPr txBox="1"/>
          <p:nvPr/>
        </p:nvSpPr>
        <p:spPr>
          <a:xfrm>
            <a:off x="5417056" y="4540501"/>
            <a:ext cx="69668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attacks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feil: nach links 28">
            <a:extLst>
              <a:ext uri="{FF2B5EF4-FFF2-40B4-BE49-F238E27FC236}">
                <a16:creationId xmlns:a16="http://schemas.microsoft.com/office/drawing/2014/main" id="{303C6EE0-D86C-4046-98C9-7042231357E8}"/>
              </a:ext>
            </a:extLst>
          </p:cNvPr>
          <p:cNvSpPr/>
          <p:nvPr/>
        </p:nvSpPr>
        <p:spPr>
          <a:xfrm rot="18900000">
            <a:off x="7631456" y="5215380"/>
            <a:ext cx="697242" cy="26396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: nach links 29">
            <a:extLst>
              <a:ext uri="{FF2B5EF4-FFF2-40B4-BE49-F238E27FC236}">
                <a16:creationId xmlns:a16="http://schemas.microsoft.com/office/drawing/2014/main" id="{8CFDCE35-D666-4266-BCB1-378C9B7DD916}"/>
              </a:ext>
            </a:extLst>
          </p:cNvPr>
          <p:cNvSpPr/>
          <p:nvPr/>
        </p:nvSpPr>
        <p:spPr>
          <a:xfrm rot="13500000">
            <a:off x="9344142" y="5214507"/>
            <a:ext cx="697242" cy="26396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C4F8C8F-210F-4AC1-9644-D080C8512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" t="24768" r="88099" b="33846"/>
          <a:stretch/>
        </p:blipFill>
        <p:spPr>
          <a:xfrm>
            <a:off x="4882458" y="1543279"/>
            <a:ext cx="359424" cy="19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6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assess their opponents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DC1D81D-9BE0-4F61-A898-D3E1BDF66579}"/>
              </a:ext>
            </a:extLst>
          </p:cNvPr>
          <p:cNvSpPr txBox="1"/>
          <p:nvPr/>
        </p:nvSpPr>
        <p:spPr>
          <a:xfrm>
            <a:off x="630895" y="1136919"/>
            <a:ext cx="569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CAA1851-C9D9-46C7-AFB6-CAB88CF9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998942" y="1184149"/>
            <a:ext cx="1660155" cy="141137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7D7AF7F2-CF2B-4115-8FD9-AF971B6B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645177" y="3660969"/>
            <a:ext cx="2367687" cy="201288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BCA6021-F6DE-4BC2-A641-D29613E242B7}"/>
              </a:ext>
            </a:extLst>
          </p:cNvPr>
          <p:cNvSpPr txBox="1"/>
          <p:nvPr/>
        </p:nvSpPr>
        <p:spPr>
          <a:xfrm>
            <a:off x="10145074" y="17849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ED03F15-382E-4B5E-8CAB-A761EC605BDC}"/>
              </a:ext>
            </a:extLst>
          </p:cNvPr>
          <p:cNvSpPr txBox="1"/>
          <p:nvPr/>
        </p:nvSpPr>
        <p:spPr>
          <a:xfrm>
            <a:off x="10145073" y="44392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12938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assess their opponents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0B3AC0-0F74-4AA2-BBAE-4353F35B6161}"/>
              </a:ext>
            </a:extLst>
          </p:cNvPr>
          <p:cNvSpPr txBox="1"/>
          <p:nvPr/>
        </p:nvSpPr>
        <p:spPr>
          <a:xfrm>
            <a:off x="697367" y="2089318"/>
            <a:ext cx="36968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Accumulate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own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CAA1851-C9D9-46C7-AFB6-CAB88CF9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998942" y="1184149"/>
            <a:ext cx="1660155" cy="141137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7D7AF7F2-CF2B-4115-8FD9-AF971B6B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645177" y="3660969"/>
            <a:ext cx="2367687" cy="201288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BCA6021-F6DE-4BC2-A641-D29613E242B7}"/>
              </a:ext>
            </a:extLst>
          </p:cNvPr>
          <p:cNvSpPr txBox="1"/>
          <p:nvPr/>
        </p:nvSpPr>
        <p:spPr>
          <a:xfrm>
            <a:off x="10145074" y="17849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C19782E9-EE64-4A46-8361-1DE9478528A6}"/>
              </a:ext>
            </a:extLst>
          </p:cNvPr>
          <p:cNvSpPr/>
          <p:nvPr/>
        </p:nvSpPr>
        <p:spPr>
          <a:xfrm>
            <a:off x="9012864" y="1985030"/>
            <a:ext cx="978408" cy="845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2B01E9F6-93A4-4264-8B95-1FDA7AD5EC0D}"/>
              </a:ext>
            </a:extLst>
          </p:cNvPr>
          <p:cNvSpPr/>
          <p:nvPr/>
        </p:nvSpPr>
        <p:spPr>
          <a:xfrm>
            <a:off x="9012864" y="4582888"/>
            <a:ext cx="978408" cy="845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ED03F15-382E-4B5E-8CAB-A761EC605BDC}"/>
              </a:ext>
            </a:extLst>
          </p:cNvPr>
          <p:cNvSpPr txBox="1"/>
          <p:nvPr/>
        </p:nvSpPr>
        <p:spPr>
          <a:xfrm>
            <a:off x="10145073" y="44392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  <p:sp>
        <p:nvSpPr>
          <p:cNvPr id="13" name="Explosion: 8 Zacken 12">
            <a:extLst>
              <a:ext uri="{FF2B5EF4-FFF2-40B4-BE49-F238E27FC236}">
                <a16:creationId xmlns:a16="http://schemas.microsoft.com/office/drawing/2014/main" id="{BA4343E7-47F7-477C-8AF3-FFDF794F4ED8}"/>
              </a:ext>
            </a:extLst>
          </p:cNvPr>
          <p:cNvSpPr/>
          <p:nvPr/>
        </p:nvSpPr>
        <p:spPr>
          <a:xfrm>
            <a:off x="7412565" y="3079140"/>
            <a:ext cx="784110" cy="833476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A369D29-7585-442D-A879-F3E88C46D070}"/>
              </a:ext>
            </a:extLst>
          </p:cNvPr>
          <p:cNvSpPr/>
          <p:nvPr/>
        </p:nvSpPr>
        <p:spPr>
          <a:xfrm rot="2700000">
            <a:off x="7153915" y="3475818"/>
            <a:ext cx="12877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0588934-5F4A-434F-8085-4F37E97B9AA1}"/>
              </a:ext>
            </a:extLst>
          </p:cNvPr>
          <p:cNvSpPr/>
          <p:nvPr/>
        </p:nvSpPr>
        <p:spPr>
          <a:xfrm rot="18900000">
            <a:off x="7153915" y="3475817"/>
            <a:ext cx="12877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31801-EE3A-4109-BC60-C746A2622232}"/>
              </a:ext>
            </a:extLst>
          </p:cNvPr>
          <p:cNvSpPr txBox="1"/>
          <p:nvPr/>
        </p:nvSpPr>
        <p:spPr>
          <a:xfrm>
            <a:off x="630895" y="1136919"/>
            <a:ext cx="569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3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assess their opponents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0B3AC0-0F74-4AA2-BBAE-4353F35B6161}"/>
              </a:ext>
            </a:extLst>
          </p:cNvPr>
          <p:cNvSpPr txBox="1"/>
          <p:nvPr/>
        </p:nvSpPr>
        <p:spPr>
          <a:xfrm>
            <a:off x="697367" y="2089318"/>
            <a:ext cx="36968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Accumulate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own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CAA1851-C9D9-46C7-AFB6-CAB88CF9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998942" y="1184149"/>
            <a:ext cx="1660155" cy="141137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7D7AF7F2-CF2B-4115-8FD9-AF971B6B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645177" y="3660969"/>
            <a:ext cx="2367687" cy="201288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BCA6021-F6DE-4BC2-A641-D29613E242B7}"/>
              </a:ext>
            </a:extLst>
          </p:cNvPr>
          <p:cNvSpPr txBox="1"/>
          <p:nvPr/>
        </p:nvSpPr>
        <p:spPr>
          <a:xfrm>
            <a:off x="10145074" y="17849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C19782E9-EE64-4A46-8361-1DE9478528A6}"/>
              </a:ext>
            </a:extLst>
          </p:cNvPr>
          <p:cNvSpPr/>
          <p:nvPr/>
        </p:nvSpPr>
        <p:spPr>
          <a:xfrm>
            <a:off x="9012864" y="1985030"/>
            <a:ext cx="978408" cy="845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2B01E9F6-93A4-4264-8B95-1FDA7AD5EC0D}"/>
              </a:ext>
            </a:extLst>
          </p:cNvPr>
          <p:cNvSpPr/>
          <p:nvPr/>
        </p:nvSpPr>
        <p:spPr>
          <a:xfrm>
            <a:off x="9012864" y="4582888"/>
            <a:ext cx="978408" cy="845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ED03F15-382E-4B5E-8CAB-A761EC605BDC}"/>
              </a:ext>
            </a:extLst>
          </p:cNvPr>
          <p:cNvSpPr txBox="1"/>
          <p:nvPr/>
        </p:nvSpPr>
        <p:spPr>
          <a:xfrm>
            <a:off x="10145073" y="44392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B63F66-AB99-4D85-8243-7C0421E9A532}"/>
              </a:ext>
            </a:extLst>
          </p:cNvPr>
          <p:cNvSpPr txBox="1"/>
          <p:nvPr/>
        </p:nvSpPr>
        <p:spPr>
          <a:xfrm>
            <a:off x="333671" y="5217216"/>
            <a:ext cx="526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Retreat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RHP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xplosion: 8 Zacken 12">
            <a:extLst>
              <a:ext uri="{FF2B5EF4-FFF2-40B4-BE49-F238E27FC236}">
                <a16:creationId xmlns:a16="http://schemas.microsoft.com/office/drawing/2014/main" id="{BA4343E7-47F7-477C-8AF3-FFDF794F4ED8}"/>
              </a:ext>
            </a:extLst>
          </p:cNvPr>
          <p:cNvSpPr/>
          <p:nvPr/>
        </p:nvSpPr>
        <p:spPr>
          <a:xfrm>
            <a:off x="7412565" y="3079140"/>
            <a:ext cx="784110" cy="833476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A369D29-7585-442D-A879-F3E88C46D070}"/>
              </a:ext>
            </a:extLst>
          </p:cNvPr>
          <p:cNvSpPr/>
          <p:nvPr/>
        </p:nvSpPr>
        <p:spPr>
          <a:xfrm rot="2700000">
            <a:off x="7153915" y="3475818"/>
            <a:ext cx="12877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0588934-5F4A-434F-8085-4F37E97B9AA1}"/>
              </a:ext>
            </a:extLst>
          </p:cNvPr>
          <p:cNvSpPr/>
          <p:nvPr/>
        </p:nvSpPr>
        <p:spPr>
          <a:xfrm rot="18900000">
            <a:off x="7153915" y="3475817"/>
            <a:ext cx="12877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31801-EE3A-4109-BC60-C746A2622232}"/>
              </a:ext>
            </a:extLst>
          </p:cNvPr>
          <p:cNvSpPr txBox="1"/>
          <p:nvPr/>
        </p:nvSpPr>
        <p:spPr>
          <a:xfrm>
            <a:off x="630895" y="1136919"/>
            <a:ext cx="569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11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assess their opponents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F2C73DD-11AE-4522-87A5-C2B6EA2947AD}"/>
              </a:ext>
            </a:extLst>
          </p:cNvPr>
          <p:cNvSpPr txBox="1"/>
          <p:nvPr/>
        </p:nvSpPr>
        <p:spPr>
          <a:xfrm>
            <a:off x="333671" y="5217216"/>
            <a:ext cx="526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Retreat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RHP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CAA1851-C9D9-46C7-AFB6-CAB88CF9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998942" y="1184149"/>
            <a:ext cx="1660155" cy="141137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7D7AF7F2-CF2B-4115-8FD9-AF971B6B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645177" y="3660969"/>
            <a:ext cx="2367687" cy="201288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BCA6021-F6DE-4BC2-A641-D29613E242B7}"/>
              </a:ext>
            </a:extLst>
          </p:cNvPr>
          <p:cNvSpPr txBox="1"/>
          <p:nvPr/>
        </p:nvSpPr>
        <p:spPr>
          <a:xfrm>
            <a:off x="10145074" y="17849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C19782E9-EE64-4A46-8361-1DE9478528A6}"/>
              </a:ext>
            </a:extLst>
          </p:cNvPr>
          <p:cNvSpPr/>
          <p:nvPr/>
        </p:nvSpPr>
        <p:spPr>
          <a:xfrm>
            <a:off x="9012864" y="1985030"/>
            <a:ext cx="978408" cy="845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2B01E9F6-93A4-4264-8B95-1FDA7AD5EC0D}"/>
              </a:ext>
            </a:extLst>
          </p:cNvPr>
          <p:cNvSpPr/>
          <p:nvPr/>
        </p:nvSpPr>
        <p:spPr>
          <a:xfrm>
            <a:off x="9012864" y="4582888"/>
            <a:ext cx="978408" cy="845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8F272738-87E2-4797-A972-3863077DFCA5}"/>
              </a:ext>
            </a:extLst>
          </p:cNvPr>
          <p:cNvSpPr/>
          <p:nvPr/>
        </p:nvSpPr>
        <p:spPr>
          <a:xfrm rot="3600000">
            <a:off x="8490858" y="3286775"/>
            <a:ext cx="2176223" cy="1636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9377D46-BBD9-40B6-98F7-A9B379DA73D8}"/>
              </a:ext>
            </a:extLst>
          </p:cNvPr>
          <p:cNvSpPr/>
          <p:nvPr/>
        </p:nvSpPr>
        <p:spPr>
          <a:xfrm rot="18000000">
            <a:off x="8572543" y="3150087"/>
            <a:ext cx="2176223" cy="3522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ED03F15-382E-4B5E-8CAB-A761EC605BDC}"/>
              </a:ext>
            </a:extLst>
          </p:cNvPr>
          <p:cNvSpPr txBox="1"/>
          <p:nvPr/>
        </p:nvSpPr>
        <p:spPr>
          <a:xfrm>
            <a:off x="10145073" y="44392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E7AC79A-38E4-4C66-BCA2-0CF4CB23438C}"/>
              </a:ext>
            </a:extLst>
          </p:cNvPr>
          <p:cNvSpPr txBox="1"/>
          <p:nvPr/>
        </p:nvSpPr>
        <p:spPr>
          <a:xfrm>
            <a:off x="697367" y="2089318"/>
            <a:ext cx="369683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Cummulative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Accumulate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own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Inflicted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opponent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xplosion: 8 Zacken 15">
            <a:extLst>
              <a:ext uri="{FF2B5EF4-FFF2-40B4-BE49-F238E27FC236}">
                <a16:creationId xmlns:a16="http://schemas.microsoft.com/office/drawing/2014/main" id="{6EF0A2D5-3E16-4E79-BD6A-32BC4874B3A8}"/>
              </a:ext>
            </a:extLst>
          </p:cNvPr>
          <p:cNvSpPr/>
          <p:nvPr/>
        </p:nvSpPr>
        <p:spPr>
          <a:xfrm>
            <a:off x="7412565" y="3079140"/>
            <a:ext cx="784110" cy="833476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5A5C58-34D0-4916-9611-923586930445}"/>
              </a:ext>
            </a:extLst>
          </p:cNvPr>
          <p:cNvSpPr txBox="1"/>
          <p:nvPr/>
        </p:nvSpPr>
        <p:spPr>
          <a:xfrm>
            <a:off x="630895" y="1136919"/>
            <a:ext cx="569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95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assess their opponents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CAA1851-C9D9-46C7-AFB6-CAB88CF9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998942" y="1184149"/>
            <a:ext cx="1660155" cy="141137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7D7AF7F2-CF2B-4115-8FD9-AF971B6B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8" t="23111" r="12646" b="17687"/>
          <a:stretch/>
        </p:blipFill>
        <p:spPr>
          <a:xfrm>
            <a:off x="6645177" y="3660969"/>
            <a:ext cx="2367687" cy="201288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BCA6021-F6DE-4BC2-A641-D29613E242B7}"/>
              </a:ext>
            </a:extLst>
          </p:cNvPr>
          <p:cNvSpPr txBox="1"/>
          <p:nvPr/>
        </p:nvSpPr>
        <p:spPr>
          <a:xfrm>
            <a:off x="10145074" y="17849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ED03F15-382E-4B5E-8CAB-A761EC605BDC}"/>
              </a:ext>
            </a:extLst>
          </p:cNvPr>
          <p:cNvSpPr txBox="1"/>
          <p:nvPr/>
        </p:nvSpPr>
        <p:spPr>
          <a:xfrm>
            <a:off x="10145073" y="4439275"/>
            <a:ext cx="166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RHP (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F149AB-323B-44F5-92C0-3DCED1590CA8}"/>
              </a:ext>
            </a:extLst>
          </p:cNvPr>
          <p:cNvSpPr txBox="1"/>
          <p:nvPr/>
        </p:nvSpPr>
        <p:spPr>
          <a:xfrm>
            <a:off x="697367" y="2089318"/>
            <a:ext cx="369683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Mutual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RHP: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Repetitive RHP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BDE64D-7414-492E-91E1-06DC993B12C3}"/>
              </a:ext>
            </a:extLst>
          </p:cNvPr>
          <p:cNvSpPr txBox="1"/>
          <p:nvPr/>
        </p:nvSpPr>
        <p:spPr>
          <a:xfrm>
            <a:off x="333671" y="5217216"/>
            <a:ext cx="526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RHP</a:t>
            </a:r>
          </a:p>
        </p:txBody>
      </p:sp>
      <p:sp>
        <p:nvSpPr>
          <p:cNvPr id="16" name="Explosion: 8 Zacken 15">
            <a:extLst>
              <a:ext uri="{FF2B5EF4-FFF2-40B4-BE49-F238E27FC236}">
                <a16:creationId xmlns:a16="http://schemas.microsoft.com/office/drawing/2014/main" id="{923D042C-D867-412A-9780-E24170D1463B}"/>
              </a:ext>
            </a:extLst>
          </p:cNvPr>
          <p:cNvSpPr/>
          <p:nvPr/>
        </p:nvSpPr>
        <p:spPr>
          <a:xfrm>
            <a:off x="7196665" y="2847171"/>
            <a:ext cx="329138" cy="349860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xplosion: 8 Zacken 16">
            <a:extLst>
              <a:ext uri="{FF2B5EF4-FFF2-40B4-BE49-F238E27FC236}">
                <a16:creationId xmlns:a16="http://schemas.microsoft.com/office/drawing/2014/main" id="{A1A943BA-B25F-42F6-A28D-96E1CC8D267C}"/>
              </a:ext>
            </a:extLst>
          </p:cNvPr>
          <p:cNvSpPr/>
          <p:nvPr/>
        </p:nvSpPr>
        <p:spPr>
          <a:xfrm>
            <a:off x="7664450" y="3151290"/>
            <a:ext cx="329138" cy="349860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xplosion: 8 Zacken 17">
            <a:extLst>
              <a:ext uri="{FF2B5EF4-FFF2-40B4-BE49-F238E27FC236}">
                <a16:creationId xmlns:a16="http://schemas.microsoft.com/office/drawing/2014/main" id="{BCBE7F43-8167-4C98-9A93-46E1B787FE9B}"/>
              </a:ext>
            </a:extLst>
          </p:cNvPr>
          <p:cNvSpPr/>
          <p:nvPr/>
        </p:nvSpPr>
        <p:spPr>
          <a:xfrm>
            <a:off x="7196665" y="3510481"/>
            <a:ext cx="329138" cy="349860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xplosion: 8 Zacken 18">
            <a:extLst>
              <a:ext uri="{FF2B5EF4-FFF2-40B4-BE49-F238E27FC236}">
                <a16:creationId xmlns:a16="http://schemas.microsoft.com/office/drawing/2014/main" id="{B9EECDE7-61FA-45AD-9862-F3641D4EA42A}"/>
              </a:ext>
            </a:extLst>
          </p:cNvPr>
          <p:cNvSpPr/>
          <p:nvPr/>
        </p:nvSpPr>
        <p:spPr>
          <a:xfrm>
            <a:off x="7598200" y="3856972"/>
            <a:ext cx="329138" cy="349860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oben und unten 3">
            <a:extLst>
              <a:ext uri="{FF2B5EF4-FFF2-40B4-BE49-F238E27FC236}">
                <a16:creationId xmlns:a16="http://schemas.microsoft.com/office/drawing/2014/main" id="{453F069E-E78D-404E-9D01-5AAADDEF3B67}"/>
              </a:ext>
            </a:extLst>
          </p:cNvPr>
          <p:cNvSpPr/>
          <p:nvPr/>
        </p:nvSpPr>
        <p:spPr>
          <a:xfrm>
            <a:off x="10757319" y="2185085"/>
            <a:ext cx="245248" cy="2153310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238015-9CD8-4A19-845B-CF520FD80798}"/>
              </a:ext>
            </a:extLst>
          </p:cNvPr>
          <p:cNvSpPr txBox="1"/>
          <p:nvPr/>
        </p:nvSpPr>
        <p:spPr>
          <a:xfrm>
            <a:off x="630895" y="1136919"/>
            <a:ext cx="569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43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2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Staged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A97EC0-F48D-414C-AB99-A298549F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"/>
          <a:stretch/>
        </p:blipFill>
        <p:spPr>
          <a:xfrm>
            <a:off x="6625580" y="3186522"/>
            <a:ext cx="4094782" cy="329668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80EE9D5-8D7D-4F36-84B3-659C9806795D}"/>
              </a:ext>
            </a:extLst>
          </p:cNvPr>
          <p:cNvSpPr txBox="1"/>
          <p:nvPr/>
        </p:nvSpPr>
        <p:spPr>
          <a:xfrm>
            <a:off x="624336" y="2017034"/>
            <a:ext cx="447903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 superior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shelter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6h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3h/3h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/light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8C7A47-0F32-47A5-A1E2-44BE4053D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7119" b="2171"/>
          <a:stretch/>
        </p:blipFill>
        <p:spPr>
          <a:xfrm>
            <a:off x="6972958" y="366442"/>
            <a:ext cx="3747404" cy="26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0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0" t="21782" r="15926" b="14615"/>
          <a:stretch/>
        </p:blipFill>
        <p:spPr>
          <a:xfrm>
            <a:off x="4511677" y="1321544"/>
            <a:ext cx="7281781" cy="444707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Symulations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Estimae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l-GR" dirty="0"/>
              <a:t>Δ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endParaRPr lang="de-DE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6978599" y="576862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38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0" t="21782" r="15926" b="14615"/>
          <a:stretch/>
        </p:blipFill>
        <p:spPr>
          <a:xfrm>
            <a:off x="4511677" y="1321544"/>
            <a:ext cx="7281781" cy="444707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Symulations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Estimae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l-GR" dirty="0"/>
              <a:t>Δ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endParaRPr lang="de-DE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6978599" y="576862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3DFAD35-CA61-42D2-97C2-1CDE7C9FE22C}"/>
              </a:ext>
            </a:extLst>
          </p:cNvPr>
          <p:cNvSpPr/>
          <p:nvPr/>
        </p:nvSpPr>
        <p:spPr>
          <a:xfrm>
            <a:off x="6908799" y="1321544"/>
            <a:ext cx="1738489" cy="12777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2225C4-81F6-4B5A-B717-6E86F70B8328}"/>
              </a:ext>
            </a:extLst>
          </p:cNvPr>
          <p:cNvSpPr/>
          <p:nvPr/>
        </p:nvSpPr>
        <p:spPr>
          <a:xfrm>
            <a:off x="8765822" y="2697543"/>
            <a:ext cx="1738489" cy="12777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793435-B627-4760-B74E-C29DC4ECAC5F}"/>
              </a:ext>
            </a:extLst>
          </p:cNvPr>
          <p:cNvSpPr/>
          <p:nvPr/>
        </p:nvSpPr>
        <p:spPr>
          <a:xfrm>
            <a:off x="8765821" y="4051110"/>
            <a:ext cx="1738489" cy="12777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10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0" t="21782" r="15926" b="14615"/>
          <a:stretch/>
        </p:blipFill>
        <p:spPr>
          <a:xfrm>
            <a:off x="5805609" y="1321545"/>
            <a:ext cx="5987849" cy="365685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13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7046332" y="497840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5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0" t="21782" r="15926" b="14615"/>
          <a:stretch/>
        </p:blipFill>
        <p:spPr>
          <a:xfrm>
            <a:off x="5805609" y="1321545"/>
            <a:ext cx="5987849" cy="365685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/>
              <a:t>Δ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endParaRPr lang="de-DE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7046332" y="497840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8602FD-1BDE-464B-843F-8D3AFD9D3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75" t="55772" r="32396" b="5694"/>
          <a:stretch/>
        </p:blipFill>
        <p:spPr>
          <a:xfrm>
            <a:off x="961679" y="3848318"/>
            <a:ext cx="3484836" cy="226016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447E4C2-38BA-4EAF-BCCE-01AEE5AB2BAF}"/>
              </a:ext>
            </a:extLst>
          </p:cNvPr>
          <p:cNvSpPr/>
          <p:nvPr/>
        </p:nvSpPr>
        <p:spPr>
          <a:xfrm>
            <a:off x="5689600" y="990387"/>
            <a:ext cx="6103858" cy="133492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6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0" t="21782" r="15926" b="14615"/>
          <a:stretch/>
        </p:blipFill>
        <p:spPr>
          <a:xfrm>
            <a:off x="5805609" y="1321545"/>
            <a:ext cx="5987849" cy="365685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/>
              <a:t>Δ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endParaRPr lang="de-DE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7046332" y="497840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8602FD-1BDE-464B-843F-8D3AFD9D3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75" t="55772" r="32396" b="5694"/>
          <a:stretch/>
        </p:blipFill>
        <p:spPr>
          <a:xfrm>
            <a:off x="961679" y="3848318"/>
            <a:ext cx="3484836" cy="22601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22826E4-2AC0-4925-B41A-0D5DE6CBF501}"/>
              </a:ext>
            </a:extLst>
          </p:cNvPr>
          <p:cNvSpPr txBox="1"/>
          <p:nvPr/>
        </p:nvSpPr>
        <p:spPr>
          <a:xfrm>
            <a:off x="5519786" y="5928323"/>
            <a:ext cx="4451402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egoe UI Symbol" panose="020B0502040204020203" pitchFamily="34" charset="0"/>
                <a:ea typeface="Segoe UI Symbol" panose="020B0502040204020203" pitchFamily="34" charset="0"/>
              </a:rPr>
              <a:t>♂ </a:t>
            </a:r>
            <a:r>
              <a:rPr lang="de-DE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losing</a:t>
            </a:r>
            <a:r>
              <a:rPr lang="de-DE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de-DE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against</a:t>
            </a:r>
            <a:r>
              <a:rPr lang="de-DE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♀ </a:t>
            </a:r>
            <a:r>
              <a:rPr lang="de-DE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represent</a:t>
            </a:r>
            <a:r>
              <a:rPr lang="de-DE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 </a:t>
            </a:r>
            <a:r>
              <a:rPr lang="de-DE" dirty="0" err="1"/>
              <a:t>exception</a:t>
            </a:r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62E4F507-AD97-451B-B358-EB5C1544FB76}"/>
              </a:ext>
            </a:extLst>
          </p:cNvPr>
          <p:cNvSpPr/>
          <p:nvPr/>
        </p:nvSpPr>
        <p:spPr>
          <a:xfrm>
            <a:off x="5189613" y="6001385"/>
            <a:ext cx="319060" cy="21419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112CEEA-8045-4C41-8D42-E16CE97A2F58}"/>
              </a:ext>
            </a:extLst>
          </p:cNvPr>
          <p:cNvSpPr/>
          <p:nvPr/>
        </p:nvSpPr>
        <p:spPr>
          <a:xfrm>
            <a:off x="5689600" y="990387"/>
            <a:ext cx="6103858" cy="133492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43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6BBFB1C-BAA5-459D-B885-E03938BCD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6111" r="31719" b="5439"/>
          <a:stretch/>
        </p:blipFill>
        <p:spPr>
          <a:xfrm>
            <a:off x="944006" y="3848318"/>
            <a:ext cx="3502509" cy="226016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20" t="21782" r="15926" b="14615"/>
          <a:stretch/>
        </p:blipFill>
        <p:spPr>
          <a:xfrm>
            <a:off x="5805609" y="1321545"/>
            <a:ext cx="5987849" cy="365685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/>
              <a:t>Δ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endParaRPr lang="de-DE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7046332" y="497840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BDD209-27A9-4817-8612-B509A67DE296}"/>
              </a:ext>
            </a:extLst>
          </p:cNvPr>
          <p:cNvSpPr/>
          <p:nvPr/>
        </p:nvSpPr>
        <p:spPr>
          <a:xfrm>
            <a:off x="5689600" y="990387"/>
            <a:ext cx="6103858" cy="133492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60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36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/>
              <a:t>Δ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Fighting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Repetitive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2019-11-27_01-45-20__20sec">
            <a:hlinkClick r:id="" action="ppaction://media"/>
            <a:extLst>
              <a:ext uri="{FF2B5EF4-FFF2-40B4-BE49-F238E27FC236}">
                <a16:creationId xmlns:a16="http://schemas.microsoft.com/office/drawing/2014/main" id="{C641050F-E7E6-42FF-987D-E871132F6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9621" y="1372195"/>
            <a:ext cx="5333508" cy="41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distinguish assessment models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5CE49-B3E0-42EA-8D22-D89E03F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0" t="21782" r="15926" b="14615"/>
          <a:stretch/>
        </p:blipFill>
        <p:spPr>
          <a:xfrm>
            <a:off x="5805609" y="1321545"/>
            <a:ext cx="5987849" cy="365685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507999" y="1109115"/>
            <a:ext cx="3872090" cy="36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body-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de-DE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/>
              <a:t>Δ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Fighting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Repetitive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6BBB0D-B428-45B0-A933-BDD518ADFA47}"/>
              </a:ext>
            </a:extLst>
          </p:cNvPr>
          <p:cNvSpPr txBox="1"/>
          <p:nvPr/>
        </p:nvSpPr>
        <p:spPr>
          <a:xfrm>
            <a:off x="7046332" y="4978401"/>
            <a:ext cx="56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olding </a:t>
            </a:r>
            <a:r>
              <a:rPr lang="de-DE" sz="1400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otential (RHP) ~ body-size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7024EF-274C-4960-9C2B-4F965FC3BB37}"/>
              </a:ext>
            </a:extLst>
          </p:cNvPr>
          <p:cNvSpPr txBox="1"/>
          <p:nvPr/>
        </p:nvSpPr>
        <p:spPr>
          <a:xfrm>
            <a:off x="2217807" y="5748885"/>
            <a:ext cx="7756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de-DE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r>
              <a:rPr lang="de-DE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mutual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competitions</a:t>
            </a:r>
            <a:endParaRPr lang="de-DE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199186-344C-4781-AAB5-D80B85803590}"/>
              </a:ext>
            </a:extLst>
          </p:cNvPr>
          <p:cNvSpPr/>
          <p:nvPr/>
        </p:nvSpPr>
        <p:spPr>
          <a:xfrm>
            <a:off x="5689600" y="990387"/>
            <a:ext cx="6103858" cy="2586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73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function of rises during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6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102883" y="1051950"/>
            <a:ext cx="4384569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6EEFEA5-29B6-4358-84B2-A82395DF8907}"/>
              </a:ext>
            </a:extLst>
          </p:cNvPr>
          <p:cNvGrpSpPr/>
          <p:nvPr/>
        </p:nvGrpSpPr>
        <p:grpSpPr>
          <a:xfrm>
            <a:off x="5017125" y="1039393"/>
            <a:ext cx="3118940" cy="2260165"/>
            <a:chOff x="5283199" y="1474073"/>
            <a:chExt cx="3395239" cy="246038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A2A8EE7-1289-4B3E-9DB4-A5DC9637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49" b="58613"/>
            <a:stretch/>
          </p:blipFill>
          <p:spPr>
            <a:xfrm>
              <a:off x="5383529" y="1474073"/>
              <a:ext cx="3294909" cy="195492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144AE3-2B29-4EE8-87D5-FC33D02A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81" t="89542" b="-1"/>
            <a:stretch/>
          </p:blipFill>
          <p:spPr>
            <a:xfrm>
              <a:off x="5283199" y="3440430"/>
              <a:ext cx="3395239" cy="49403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575C401-2093-4343-9F33-83D2438B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9" t="49103" b="297"/>
          <a:stretch/>
        </p:blipFill>
        <p:spPr>
          <a:xfrm>
            <a:off x="8999488" y="1103926"/>
            <a:ext cx="3026775" cy="21956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7BD87-F629-4A78-91B5-D1B2E9029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t="24768" r="88099" b="33846"/>
          <a:stretch/>
        </p:blipFill>
        <p:spPr>
          <a:xfrm>
            <a:off x="4638462" y="1102966"/>
            <a:ext cx="330175" cy="1795838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A786E93-AFDB-4987-9DBD-19CE73E4B27F}"/>
              </a:ext>
            </a:extLst>
          </p:cNvPr>
          <p:cNvSpPr/>
          <p:nvPr/>
        </p:nvSpPr>
        <p:spPr>
          <a:xfrm>
            <a:off x="2071074" y="1480078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C5E0A6FE-AD5B-449D-9FF5-8D956E1A5025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function of rises during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72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4832CD1E-43A6-4887-B539-DD8C7ED737C8}"/>
              </a:ext>
            </a:extLst>
          </p:cNvPr>
          <p:cNvSpPr txBox="1"/>
          <p:nvPr/>
        </p:nvSpPr>
        <p:spPr>
          <a:xfrm>
            <a:off x="1844900" y="1230295"/>
            <a:ext cx="271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ting2">
            <a:hlinkClick r:id="" action="ppaction://media"/>
            <a:extLst>
              <a:ext uri="{FF2B5EF4-FFF2-40B4-BE49-F238E27FC236}">
                <a16:creationId xmlns:a16="http://schemas.microsoft.com/office/drawing/2014/main" id="{9A83FB61-492A-4768-9AFD-813E5A03CE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0632" y="1870313"/>
            <a:ext cx="5333508" cy="4113610"/>
          </a:xfrm>
          <a:prstGeom prst="rect">
            <a:avLst/>
          </a:prstGeom>
        </p:spPr>
      </p:pic>
      <p:pic>
        <p:nvPicPr>
          <p:cNvPr id="7" name="2019-11-27_01-45-20__20sec">
            <a:hlinkClick r:id="" action="ppaction://media"/>
            <a:extLst>
              <a:ext uri="{FF2B5EF4-FFF2-40B4-BE49-F238E27FC236}">
                <a16:creationId xmlns:a16="http://schemas.microsoft.com/office/drawing/2014/main" id="{662EEA95-1C55-4F52-9CB4-55D37B0B88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7861" y="1870313"/>
            <a:ext cx="5333508" cy="41136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B76123-91B9-4E0C-B52B-91524BB5FEBC}"/>
              </a:ext>
            </a:extLst>
          </p:cNvPr>
          <p:cNvSpPr txBox="1"/>
          <p:nvPr/>
        </p:nvSpPr>
        <p:spPr>
          <a:xfrm>
            <a:off x="7627671" y="1230295"/>
            <a:ext cx="271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36575F9-9540-43FA-A8CE-BD9C28A0A46C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Staged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88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102883" y="1051950"/>
            <a:ext cx="4384569" cy="5150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longer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7FD2AF4-9B31-4368-A4D4-751776D67FB4}"/>
              </a:ext>
            </a:extLst>
          </p:cNvPr>
          <p:cNvGrpSpPr/>
          <p:nvPr/>
        </p:nvGrpSpPr>
        <p:grpSpPr>
          <a:xfrm>
            <a:off x="4630111" y="3324679"/>
            <a:ext cx="3661293" cy="2309687"/>
            <a:chOff x="940096" y="1326553"/>
            <a:chExt cx="3587505" cy="226313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FA836A-399A-4C8F-BAB7-188160C13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t="17407" r="45829" b="46006"/>
            <a:stretch/>
          </p:blipFill>
          <p:spPr>
            <a:xfrm>
              <a:off x="940096" y="1326553"/>
              <a:ext cx="781237" cy="210244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32C965F-A8E1-424A-9184-9BC1AE103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788" t="17407" r="13229" b="43210"/>
            <a:stretch/>
          </p:blipFill>
          <p:spPr>
            <a:xfrm>
              <a:off x="1721332" y="1326553"/>
              <a:ext cx="2806269" cy="2263139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6EEFEA5-29B6-4358-84B2-A82395DF8907}"/>
              </a:ext>
            </a:extLst>
          </p:cNvPr>
          <p:cNvGrpSpPr/>
          <p:nvPr/>
        </p:nvGrpSpPr>
        <p:grpSpPr>
          <a:xfrm>
            <a:off x="5017125" y="1039393"/>
            <a:ext cx="3118940" cy="2260165"/>
            <a:chOff x="5283199" y="1474073"/>
            <a:chExt cx="3395239" cy="246038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A2A8EE7-1289-4B3E-9DB4-A5DC9637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49" b="58613"/>
            <a:stretch/>
          </p:blipFill>
          <p:spPr>
            <a:xfrm>
              <a:off x="5383529" y="1474073"/>
              <a:ext cx="3294909" cy="195492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144AE3-2B29-4EE8-87D5-FC33D02A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81" t="89542" b="-1"/>
            <a:stretch/>
          </p:blipFill>
          <p:spPr>
            <a:xfrm>
              <a:off x="5283199" y="3440430"/>
              <a:ext cx="3395239" cy="49403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575C401-2093-4343-9F33-83D2438B0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9" t="49103" b="297"/>
          <a:stretch/>
        </p:blipFill>
        <p:spPr>
          <a:xfrm>
            <a:off x="8999488" y="1103926"/>
            <a:ext cx="3026775" cy="21956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7BD87-F629-4A78-91B5-D1B2E9029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" t="24768" r="88099" b="33846"/>
          <a:stretch/>
        </p:blipFill>
        <p:spPr>
          <a:xfrm>
            <a:off x="4638462" y="1102966"/>
            <a:ext cx="330175" cy="1795838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A786E93-AFDB-4987-9DBD-19CE73E4B27F}"/>
              </a:ext>
            </a:extLst>
          </p:cNvPr>
          <p:cNvSpPr/>
          <p:nvPr/>
        </p:nvSpPr>
        <p:spPr>
          <a:xfrm>
            <a:off x="2071074" y="1480078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16814810-E063-4446-86DF-AC651899424B}"/>
              </a:ext>
            </a:extLst>
          </p:cNvPr>
          <p:cNvSpPr/>
          <p:nvPr/>
        </p:nvSpPr>
        <p:spPr>
          <a:xfrm>
            <a:off x="2071074" y="34940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3E58940-CC8E-48C1-B388-DC71FCD48CC1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function of rises during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4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102883" y="1051950"/>
            <a:ext cx="4384569" cy="625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longer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l-GR" sz="2000" dirty="0"/>
              <a:t>Δ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3B3DA2-AB75-4B6B-BF88-27F989AF4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75" t="55772" r="32396" b="5694"/>
          <a:stretch/>
        </p:blipFill>
        <p:spPr>
          <a:xfrm>
            <a:off x="8541427" y="3349441"/>
            <a:ext cx="3484836" cy="2260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7FD2AF4-9B31-4368-A4D4-751776D67FB4}"/>
              </a:ext>
            </a:extLst>
          </p:cNvPr>
          <p:cNvGrpSpPr/>
          <p:nvPr/>
        </p:nvGrpSpPr>
        <p:grpSpPr>
          <a:xfrm>
            <a:off x="4630111" y="3324679"/>
            <a:ext cx="3661293" cy="2309687"/>
            <a:chOff x="940096" y="1326553"/>
            <a:chExt cx="3587505" cy="226313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FA836A-399A-4C8F-BAB7-188160C13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17407" r="45829" b="46006"/>
            <a:stretch/>
          </p:blipFill>
          <p:spPr>
            <a:xfrm>
              <a:off x="940096" y="1326553"/>
              <a:ext cx="781237" cy="210244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32C965F-A8E1-424A-9184-9BC1AE103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788" t="17407" r="13229" b="43210"/>
            <a:stretch/>
          </p:blipFill>
          <p:spPr>
            <a:xfrm>
              <a:off x="1721332" y="1326553"/>
              <a:ext cx="2806269" cy="2263139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6EEFEA5-29B6-4358-84B2-A82395DF8907}"/>
              </a:ext>
            </a:extLst>
          </p:cNvPr>
          <p:cNvGrpSpPr/>
          <p:nvPr/>
        </p:nvGrpSpPr>
        <p:grpSpPr>
          <a:xfrm>
            <a:off x="5017125" y="1039393"/>
            <a:ext cx="3118940" cy="2260165"/>
            <a:chOff x="5283199" y="1474073"/>
            <a:chExt cx="3395239" cy="246038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A2A8EE7-1289-4B3E-9DB4-A5DC9637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49" b="58613"/>
            <a:stretch/>
          </p:blipFill>
          <p:spPr>
            <a:xfrm>
              <a:off x="5383529" y="1474073"/>
              <a:ext cx="3294909" cy="195492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144AE3-2B29-4EE8-87D5-FC33D02A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81" t="89542" b="-1"/>
            <a:stretch/>
          </p:blipFill>
          <p:spPr>
            <a:xfrm>
              <a:off x="5283199" y="3440430"/>
              <a:ext cx="3395239" cy="49403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575C401-2093-4343-9F33-83D2438B0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9" t="49103" b="297"/>
          <a:stretch/>
        </p:blipFill>
        <p:spPr>
          <a:xfrm>
            <a:off x="8999488" y="1103926"/>
            <a:ext cx="3026775" cy="21956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7BD87-F629-4A78-91B5-D1B2E9029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9" t="24768" r="88099" b="33846"/>
          <a:stretch/>
        </p:blipFill>
        <p:spPr>
          <a:xfrm>
            <a:off x="4638462" y="1102966"/>
            <a:ext cx="330175" cy="1795838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A786E93-AFDB-4987-9DBD-19CE73E4B27F}"/>
              </a:ext>
            </a:extLst>
          </p:cNvPr>
          <p:cNvSpPr/>
          <p:nvPr/>
        </p:nvSpPr>
        <p:spPr>
          <a:xfrm>
            <a:off x="2071074" y="1480078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16814810-E063-4446-86DF-AC651899424B}"/>
              </a:ext>
            </a:extLst>
          </p:cNvPr>
          <p:cNvSpPr/>
          <p:nvPr/>
        </p:nvSpPr>
        <p:spPr>
          <a:xfrm>
            <a:off x="2071074" y="34940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B36C607-55E8-44B1-AB50-92F163C67405}"/>
              </a:ext>
            </a:extLst>
          </p:cNvPr>
          <p:cNvSpPr/>
          <p:nvPr/>
        </p:nvSpPr>
        <p:spPr>
          <a:xfrm>
            <a:off x="2071074" y="55006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CEBB094-0AF9-48EC-B3EA-DA518ADBAA83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function of rises during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15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102883" y="1051950"/>
            <a:ext cx="4384569" cy="625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longer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l-GR" sz="2000" dirty="0"/>
              <a:t>Δ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3B3DA2-AB75-4B6B-BF88-27F989AF4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75" t="55772" r="32396" b="5694"/>
          <a:stretch/>
        </p:blipFill>
        <p:spPr>
          <a:xfrm>
            <a:off x="8541427" y="3349441"/>
            <a:ext cx="3484836" cy="2260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7FD2AF4-9B31-4368-A4D4-751776D67FB4}"/>
              </a:ext>
            </a:extLst>
          </p:cNvPr>
          <p:cNvGrpSpPr/>
          <p:nvPr/>
        </p:nvGrpSpPr>
        <p:grpSpPr>
          <a:xfrm>
            <a:off x="4630111" y="3324679"/>
            <a:ext cx="3661293" cy="2309687"/>
            <a:chOff x="940096" y="1326553"/>
            <a:chExt cx="3587505" cy="226313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FA836A-399A-4C8F-BAB7-188160C13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17407" r="45829" b="46006"/>
            <a:stretch/>
          </p:blipFill>
          <p:spPr>
            <a:xfrm>
              <a:off x="940096" y="1326553"/>
              <a:ext cx="781237" cy="210244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32C965F-A8E1-424A-9184-9BC1AE103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788" t="17407" r="13229" b="43210"/>
            <a:stretch/>
          </p:blipFill>
          <p:spPr>
            <a:xfrm>
              <a:off x="1721332" y="1326553"/>
              <a:ext cx="2806269" cy="2263139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6EEFEA5-29B6-4358-84B2-A82395DF8907}"/>
              </a:ext>
            </a:extLst>
          </p:cNvPr>
          <p:cNvGrpSpPr/>
          <p:nvPr/>
        </p:nvGrpSpPr>
        <p:grpSpPr>
          <a:xfrm>
            <a:off x="5017125" y="1039393"/>
            <a:ext cx="3118940" cy="2260165"/>
            <a:chOff x="5283199" y="1474073"/>
            <a:chExt cx="3395239" cy="246038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A2A8EE7-1289-4B3E-9DB4-A5DC9637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49" b="58613"/>
            <a:stretch/>
          </p:blipFill>
          <p:spPr>
            <a:xfrm>
              <a:off x="5383529" y="1474073"/>
              <a:ext cx="3294909" cy="195492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144AE3-2B29-4EE8-87D5-FC33D02A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81" t="89542" b="-1"/>
            <a:stretch/>
          </p:blipFill>
          <p:spPr>
            <a:xfrm>
              <a:off x="5283199" y="3440430"/>
              <a:ext cx="3395239" cy="49403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575C401-2093-4343-9F33-83D2438B0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9" t="49103" b="297"/>
          <a:stretch/>
        </p:blipFill>
        <p:spPr>
          <a:xfrm>
            <a:off x="8999488" y="1103926"/>
            <a:ext cx="3026775" cy="21956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7BD87-F629-4A78-91B5-D1B2E9029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9" t="24768" r="88099" b="33846"/>
          <a:stretch/>
        </p:blipFill>
        <p:spPr>
          <a:xfrm>
            <a:off x="4638462" y="1102966"/>
            <a:ext cx="330175" cy="179583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BAA3E4C-0AE2-4880-9950-9C1F5911700D}"/>
              </a:ext>
            </a:extLst>
          </p:cNvPr>
          <p:cNvSpPr txBox="1"/>
          <p:nvPr/>
        </p:nvSpPr>
        <p:spPr>
          <a:xfrm>
            <a:off x="5414610" y="6123814"/>
            <a:ext cx="6404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competitions</a:t>
            </a:r>
            <a:endParaRPr lang="de-DE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A786E93-AFDB-4987-9DBD-19CE73E4B27F}"/>
              </a:ext>
            </a:extLst>
          </p:cNvPr>
          <p:cNvSpPr/>
          <p:nvPr/>
        </p:nvSpPr>
        <p:spPr>
          <a:xfrm>
            <a:off x="2071074" y="1480078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16814810-E063-4446-86DF-AC651899424B}"/>
              </a:ext>
            </a:extLst>
          </p:cNvPr>
          <p:cNvSpPr/>
          <p:nvPr/>
        </p:nvSpPr>
        <p:spPr>
          <a:xfrm>
            <a:off x="2071074" y="34940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B36C607-55E8-44B1-AB50-92F163C67405}"/>
              </a:ext>
            </a:extLst>
          </p:cNvPr>
          <p:cNvSpPr/>
          <p:nvPr/>
        </p:nvSpPr>
        <p:spPr>
          <a:xfrm>
            <a:off x="2071074" y="55006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643505E7-4A39-4E6B-A107-5D3552182755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function of rises during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20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09B1A0B6-3977-4B49-B821-0A6878DF85ED}"/>
              </a:ext>
            </a:extLst>
          </p:cNvPr>
          <p:cNvSpPr txBox="1"/>
          <p:nvPr/>
        </p:nvSpPr>
        <p:spPr>
          <a:xfrm>
            <a:off x="102883" y="1051950"/>
            <a:ext cx="4384569" cy="625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longer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chasing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l-GR" sz="2000" dirty="0"/>
              <a:t>Δ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body-size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ctr"/>
            <a:endParaRPr lang="de-DE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rises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3B3DA2-AB75-4B6B-BF88-27F989AF4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75" t="55772" r="32396" b="5694"/>
          <a:stretch/>
        </p:blipFill>
        <p:spPr>
          <a:xfrm>
            <a:off x="8541427" y="3349441"/>
            <a:ext cx="3484836" cy="2260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7FD2AF4-9B31-4368-A4D4-751776D67FB4}"/>
              </a:ext>
            </a:extLst>
          </p:cNvPr>
          <p:cNvGrpSpPr/>
          <p:nvPr/>
        </p:nvGrpSpPr>
        <p:grpSpPr>
          <a:xfrm>
            <a:off x="4630111" y="3324679"/>
            <a:ext cx="3661293" cy="2309687"/>
            <a:chOff x="940096" y="1326553"/>
            <a:chExt cx="3587505" cy="226313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FA836A-399A-4C8F-BAB7-188160C13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17407" r="45829" b="46006"/>
            <a:stretch/>
          </p:blipFill>
          <p:spPr>
            <a:xfrm>
              <a:off x="940096" y="1326553"/>
              <a:ext cx="781237" cy="210244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32C965F-A8E1-424A-9184-9BC1AE103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788" t="17407" r="13229" b="43210"/>
            <a:stretch/>
          </p:blipFill>
          <p:spPr>
            <a:xfrm>
              <a:off x="1721332" y="1326553"/>
              <a:ext cx="2806269" cy="2263139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6EEFEA5-29B6-4358-84B2-A82395DF8907}"/>
              </a:ext>
            </a:extLst>
          </p:cNvPr>
          <p:cNvGrpSpPr/>
          <p:nvPr/>
        </p:nvGrpSpPr>
        <p:grpSpPr>
          <a:xfrm>
            <a:off x="5017125" y="1039393"/>
            <a:ext cx="3118940" cy="2260165"/>
            <a:chOff x="5283199" y="1474073"/>
            <a:chExt cx="3395239" cy="246038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A2A8EE7-1289-4B3E-9DB4-A5DC9637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49" b="58613"/>
            <a:stretch/>
          </p:blipFill>
          <p:spPr>
            <a:xfrm>
              <a:off x="5383529" y="1474073"/>
              <a:ext cx="3294909" cy="195492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144AE3-2B29-4EE8-87D5-FC33D02A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81" t="89542" b="-1"/>
            <a:stretch/>
          </p:blipFill>
          <p:spPr>
            <a:xfrm>
              <a:off x="5283199" y="3440430"/>
              <a:ext cx="3395239" cy="49403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575C401-2093-4343-9F33-83D2438B0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9" t="49103" b="297"/>
          <a:stretch/>
        </p:blipFill>
        <p:spPr>
          <a:xfrm>
            <a:off x="8999488" y="1103926"/>
            <a:ext cx="3026775" cy="21956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7BD87-F629-4A78-91B5-D1B2E9029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9" t="24768" r="88099" b="33846"/>
          <a:stretch/>
        </p:blipFill>
        <p:spPr>
          <a:xfrm>
            <a:off x="4638462" y="1102966"/>
            <a:ext cx="330175" cy="179583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BAA3E4C-0AE2-4880-9950-9C1F5911700D}"/>
              </a:ext>
            </a:extLst>
          </p:cNvPr>
          <p:cNvSpPr txBox="1"/>
          <p:nvPr/>
        </p:nvSpPr>
        <p:spPr>
          <a:xfrm>
            <a:off x="6622677" y="6123814"/>
            <a:ext cx="398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de-DE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A786E93-AFDB-4987-9DBD-19CE73E4B27F}"/>
              </a:ext>
            </a:extLst>
          </p:cNvPr>
          <p:cNvSpPr/>
          <p:nvPr/>
        </p:nvSpPr>
        <p:spPr>
          <a:xfrm>
            <a:off x="2071074" y="1480078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16814810-E063-4446-86DF-AC651899424B}"/>
              </a:ext>
            </a:extLst>
          </p:cNvPr>
          <p:cNvSpPr/>
          <p:nvPr/>
        </p:nvSpPr>
        <p:spPr>
          <a:xfrm>
            <a:off x="2071074" y="34940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B36C607-55E8-44B1-AB50-92F163C67405}"/>
              </a:ext>
            </a:extLst>
          </p:cNvPr>
          <p:cNvSpPr/>
          <p:nvPr/>
        </p:nvSpPr>
        <p:spPr>
          <a:xfrm>
            <a:off x="2071074" y="5500689"/>
            <a:ext cx="444500" cy="3683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643505E7-4A39-4E6B-A107-5D3552182755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function of rises during competitions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330E71-42D5-4940-B566-E20DD11B03DD}"/>
              </a:ext>
            </a:extLst>
          </p:cNvPr>
          <p:cNvSpPr/>
          <p:nvPr/>
        </p:nvSpPr>
        <p:spPr>
          <a:xfrm>
            <a:off x="0" y="0"/>
            <a:ext cx="12026263" cy="67091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F50B8-A9CD-4819-8D9C-193F42482116}"/>
              </a:ext>
            </a:extLst>
          </p:cNvPr>
          <p:cNvSpPr txBox="1"/>
          <p:nvPr/>
        </p:nvSpPr>
        <p:spPr>
          <a:xfrm rot="20047921">
            <a:off x="3600450" y="2940090"/>
            <a:ext cx="4991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… </a:t>
            </a:r>
            <a:r>
              <a:rPr lang="de-DE" sz="6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de-DE" sz="6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214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Organization of dominance hierarchies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28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056914D6-0888-4D0C-AE7B-DD45D7F36014}"/>
              </a:ext>
            </a:extLst>
          </p:cNvPr>
          <p:cNvSpPr/>
          <p:nvPr/>
        </p:nvSpPr>
        <p:spPr>
          <a:xfrm rot="10800000" flipV="1">
            <a:off x="2265532" y="5033223"/>
            <a:ext cx="9553088" cy="378518"/>
          </a:xfrm>
          <a:prstGeom prst="rtTriangl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AD9121-B8B0-4EAF-9855-4B27483B8CF6}"/>
              </a:ext>
            </a:extLst>
          </p:cNvPr>
          <p:cNvSpPr txBox="1"/>
          <p:nvPr/>
        </p:nvSpPr>
        <p:spPr>
          <a:xfrm>
            <a:off x="200229" y="5033223"/>
            <a:ext cx="15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social rank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Organization of dominance hierarchies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1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056914D6-0888-4D0C-AE7B-DD45D7F36014}"/>
              </a:ext>
            </a:extLst>
          </p:cNvPr>
          <p:cNvSpPr/>
          <p:nvPr/>
        </p:nvSpPr>
        <p:spPr>
          <a:xfrm rot="10800000" flipV="1">
            <a:off x="2265532" y="5033223"/>
            <a:ext cx="9553088" cy="378518"/>
          </a:xfrm>
          <a:prstGeom prst="rtTriangl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AD9121-B8B0-4EAF-9855-4B27483B8CF6}"/>
              </a:ext>
            </a:extLst>
          </p:cNvPr>
          <p:cNvSpPr txBox="1"/>
          <p:nvPr/>
        </p:nvSpPr>
        <p:spPr>
          <a:xfrm>
            <a:off x="200229" y="5033223"/>
            <a:ext cx="15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social rank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Organization of dominance hierarchies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htwinkliges Dreieck 1">
            <a:extLst>
              <a:ext uri="{FF2B5EF4-FFF2-40B4-BE49-F238E27FC236}">
                <a16:creationId xmlns:a16="http://schemas.microsoft.com/office/drawing/2014/main" id="{3447E9F4-4E15-43CC-8985-396F28996E0D}"/>
              </a:ext>
            </a:extLst>
          </p:cNvPr>
          <p:cNvSpPr/>
          <p:nvPr/>
        </p:nvSpPr>
        <p:spPr>
          <a:xfrm>
            <a:off x="2265532" y="6005321"/>
            <a:ext cx="9553088" cy="378519"/>
          </a:xfrm>
          <a:prstGeom prst="rtTriangle">
            <a:avLst/>
          </a:prstGeom>
          <a:solidFill>
            <a:srgbClr val="7F7F7F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C846F2D-BBEE-4ADF-8C5C-E17EDC2C3CC8}"/>
              </a:ext>
            </a:extLst>
          </p:cNvPr>
          <p:cNvSpPr txBox="1"/>
          <p:nvPr/>
        </p:nvSpPr>
        <p:spPr>
          <a:xfrm>
            <a:off x="200229" y="5983730"/>
            <a:ext cx="157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15532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dominance hierarchy in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endParaRPr lang="de-DE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6AC79948-BC49-49F9-A63D-4D92B2F3AFC5}"/>
              </a:ext>
            </a:extLst>
          </p:cNvPr>
          <p:cNvSpPr txBox="1"/>
          <p:nvPr/>
        </p:nvSpPr>
        <p:spPr>
          <a:xfrm>
            <a:off x="833001" y="5105418"/>
            <a:ext cx="797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65328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dominance hierarchy in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endParaRPr lang="de-DE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6AC79948-BC49-49F9-A63D-4D92B2F3AFC5}"/>
              </a:ext>
            </a:extLst>
          </p:cNvPr>
          <p:cNvSpPr txBox="1"/>
          <p:nvPr/>
        </p:nvSpPr>
        <p:spPr>
          <a:xfrm>
            <a:off x="833001" y="5105418"/>
            <a:ext cx="797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43DB30-9D12-4F2B-B650-ED4EB306C8AA}"/>
              </a:ext>
            </a:extLst>
          </p:cNvPr>
          <p:cNvSpPr/>
          <p:nvPr/>
        </p:nvSpPr>
        <p:spPr>
          <a:xfrm>
            <a:off x="5372100" y="1549400"/>
            <a:ext cx="3314700" cy="3340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914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dominance hierarchy in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endParaRPr lang="de-DE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6AC79948-BC49-49F9-A63D-4D92B2F3AFC5}"/>
              </a:ext>
            </a:extLst>
          </p:cNvPr>
          <p:cNvSpPr txBox="1"/>
          <p:nvPr/>
        </p:nvSpPr>
        <p:spPr>
          <a:xfrm>
            <a:off x="833001" y="5105418"/>
            <a:ext cx="797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inteactions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43DB30-9D12-4F2B-B650-ED4EB306C8AA}"/>
              </a:ext>
            </a:extLst>
          </p:cNvPr>
          <p:cNvSpPr/>
          <p:nvPr/>
        </p:nvSpPr>
        <p:spPr>
          <a:xfrm>
            <a:off x="5372100" y="1549400"/>
            <a:ext cx="3314700" cy="3340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96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6B4690B-2477-475E-8550-9E5EF30E616A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Winners are determined by a larger body-size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D7FD0A-A81E-47A1-9555-98A880DC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85" t="14861" r="20770" b="38796"/>
          <a:stretch/>
        </p:blipFill>
        <p:spPr>
          <a:xfrm>
            <a:off x="1075505" y="1811897"/>
            <a:ext cx="4991416" cy="323420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61705E1-F45A-493F-9EDC-A71B87BC18C2}"/>
              </a:ext>
            </a:extLst>
          </p:cNvPr>
          <p:cNvSpPr txBox="1"/>
          <p:nvPr/>
        </p:nvSpPr>
        <p:spPr>
          <a:xfrm>
            <a:off x="7333314" y="2366764"/>
            <a:ext cx="447903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… body-size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de-DE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EOD </a:t>
            </a:r>
            <a:r>
              <a:rPr lang="de-DE" sz="2000" strike="sngStrike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de-DE" sz="2000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de-DE" sz="2000" strike="sngStrike" dirty="0"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5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dominance hierarchy in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endParaRPr lang="de-DE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6AC79948-BC49-49F9-A63D-4D92B2F3AFC5}"/>
              </a:ext>
            </a:extLst>
          </p:cNvPr>
          <p:cNvSpPr txBox="1"/>
          <p:nvPr/>
        </p:nvSpPr>
        <p:spPr>
          <a:xfrm>
            <a:off x="833001" y="5105418"/>
            <a:ext cx="797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inteactions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deviating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33199-DEC1-4C45-9A3E-AC7821128372}"/>
              </a:ext>
            </a:extLst>
          </p:cNvPr>
          <p:cNvSpPr/>
          <p:nvPr/>
        </p:nvSpPr>
        <p:spPr>
          <a:xfrm>
            <a:off x="5372100" y="1549400"/>
            <a:ext cx="3314700" cy="3340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509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dominance hierarchy in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leptorhynchus</a:t>
            </a:r>
            <a:endParaRPr lang="de-DE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82BC8AE-456C-4985-8360-3480EC9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2" t="13191" r="19419" b="4663"/>
          <a:stretch/>
        </p:blipFill>
        <p:spPr>
          <a:xfrm>
            <a:off x="2106556" y="1881378"/>
            <a:ext cx="2714245" cy="2733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444B7E5-FE12-40DE-A387-A590CCDE5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0" t="13191" r="19331" b="4664"/>
          <a:stretch/>
        </p:blipFill>
        <p:spPr>
          <a:xfrm>
            <a:off x="5568517" y="1881378"/>
            <a:ext cx="2714245" cy="273316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AB043A-DE3D-43FB-9D5C-1DB3137F4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65" t="12907" r="19744" b="4949"/>
          <a:stretch/>
        </p:blipFill>
        <p:spPr>
          <a:xfrm>
            <a:off x="9130146" y="1881378"/>
            <a:ext cx="2688474" cy="273315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BBD13C3-AA45-4192-942D-FD42DDC92220}"/>
              </a:ext>
            </a:extLst>
          </p:cNvPr>
          <p:cNvSpPr txBox="1"/>
          <p:nvPr/>
        </p:nvSpPr>
        <p:spPr>
          <a:xfrm>
            <a:off x="2784932" y="990387"/>
            <a:ext cx="7474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egalitarian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6AF11E-7809-48A3-9867-649E401D04E2}"/>
              </a:ext>
            </a:extLst>
          </p:cNvPr>
          <p:cNvSpPr txBox="1"/>
          <p:nvPr/>
        </p:nvSpPr>
        <p:spPr>
          <a:xfrm>
            <a:off x="2265532" y="990387"/>
            <a:ext cx="90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despotic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C38EA7E-D717-4B67-9D7A-14B442A99328}"/>
              </a:ext>
            </a:extLst>
          </p:cNvPr>
          <p:cNvCxnSpPr>
            <a:cxnSpLocks/>
          </p:cNvCxnSpPr>
          <p:nvPr/>
        </p:nvCxnSpPr>
        <p:spPr>
          <a:xfrm>
            <a:off x="4377690" y="1201479"/>
            <a:ext cx="562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B2ABFA3-D56B-42A8-B66B-FC9DE77C1A98}"/>
              </a:ext>
            </a:extLst>
          </p:cNvPr>
          <p:cNvSpPr/>
          <p:nvPr/>
        </p:nvSpPr>
        <p:spPr>
          <a:xfrm>
            <a:off x="5372100" y="1549400"/>
            <a:ext cx="3314700" cy="3340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2330B2-809D-41FE-AEB7-5CCF3CAF179A}"/>
              </a:ext>
            </a:extLst>
          </p:cNvPr>
          <p:cNvSpPr txBox="1"/>
          <p:nvPr/>
        </p:nvSpPr>
        <p:spPr>
          <a:xfrm>
            <a:off x="833001" y="5105418"/>
            <a:ext cx="797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Ritualized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inteactions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deviating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6847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19-11-27_01-45-20__20sec">
            <a:hlinkClick r:id="" action="ppaction://media"/>
            <a:extLst>
              <a:ext uri="{FF2B5EF4-FFF2-40B4-BE49-F238E27FC236}">
                <a16:creationId xmlns:a16="http://schemas.microsoft.com/office/drawing/2014/main" id="{662EEA95-1C55-4F52-9CB4-55D37B0B8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0632" y="1870313"/>
            <a:ext cx="5333508" cy="411361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29C89464-2C64-491F-A7B2-D9A5A45A9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4" y="2888644"/>
            <a:ext cx="3699336" cy="207695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044B9B-BA16-47B9-A166-F72FF30FA7C4}"/>
              </a:ext>
            </a:extLst>
          </p:cNvPr>
          <p:cNvSpPr txBox="1"/>
          <p:nvPr/>
        </p:nvSpPr>
        <p:spPr>
          <a:xfrm>
            <a:off x="1477077" y="1230295"/>
            <a:ext cx="271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3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32E120DD-E56F-47F2-BCCB-964DD40D4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4" y="2888644"/>
            <a:ext cx="3699336" cy="207695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9CFB8E-3734-47EA-A007-2AC3DA4AA012}"/>
              </a:ext>
            </a:extLst>
          </p:cNvPr>
          <p:cNvSpPr txBox="1"/>
          <p:nvPr/>
        </p:nvSpPr>
        <p:spPr>
          <a:xfrm>
            <a:off x="1477077" y="1230295"/>
            <a:ext cx="271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40CDABA-A5F0-4996-B45F-B060A75240D9}"/>
              </a:ext>
            </a:extLst>
          </p:cNvPr>
          <p:cNvSpPr txBox="1"/>
          <p:nvPr/>
        </p:nvSpPr>
        <p:spPr>
          <a:xfrm>
            <a:off x="7421485" y="1219396"/>
            <a:ext cx="271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Electrocommunication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AEFBA1-09B1-451C-876B-A70F1114E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09" t="11749" r="28403" b="6166"/>
          <a:stretch/>
        </p:blipFill>
        <p:spPr>
          <a:xfrm>
            <a:off x="6983319" y="2279614"/>
            <a:ext cx="3595762" cy="37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549125B-571E-4C0E-925D-8F459113F888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32E120DD-E56F-47F2-BCCB-964DD40D4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4" y="2888644"/>
            <a:ext cx="3699336" cy="207695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9CFB8E-3734-47EA-A007-2AC3DA4AA012}"/>
              </a:ext>
            </a:extLst>
          </p:cNvPr>
          <p:cNvSpPr txBox="1"/>
          <p:nvPr/>
        </p:nvSpPr>
        <p:spPr>
          <a:xfrm>
            <a:off x="1477077" y="1230295"/>
            <a:ext cx="271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AEFBA1-09B1-451C-876B-A70F1114E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09" t="11749" r="28403" b="6166"/>
          <a:stretch/>
        </p:blipFill>
        <p:spPr>
          <a:xfrm>
            <a:off x="6983319" y="2279614"/>
            <a:ext cx="3595762" cy="379109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6E3D7F-D2F7-45DB-AF8F-9317CB72DA3E}"/>
              </a:ext>
            </a:extLst>
          </p:cNvPr>
          <p:cNvSpPr txBox="1"/>
          <p:nvPr/>
        </p:nvSpPr>
        <p:spPr>
          <a:xfrm>
            <a:off x="7421485" y="1219396"/>
            <a:ext cx="271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Electrocommunication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0DCB45-B695-4C30-9148-C0EE957943EB}"/>
              </a:ext>
            </a:extLst>
          </p:cNvPr>
          <p:cNvSpPr/>
          <p:nvPr/>
        </p:nvSpPr>
        <p:spPr>
          <a:xfrm>
            <a:off x="5577874" y="1927282"/>
            <a:ext cx="5939732" cy="45201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BB7430A-FFF2-46EE-91FC-2AA934B3B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26" y="3058487"/>
            <a:ext cx="4451336" cy="233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5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76E988D-8536-4355-9FB0-9E6F571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" y="1568433"/>
            <a:ext cx="4762705" cy="40259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C69AF7D-DF85-4E24-9560-24F74AB65D61}"/>
              </a:ext>
            </a:extLst>
          </p:cNvPr>
          <p:cNvSpPr/>
          <p:nvPr/>
        </p:nvSpPr>
        <p:spPr>
          <a:xfrm>
            <a:off x="2976768" y="2565401"/>
            <a:ext cx="1893682" cy="249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59B9451-C91B-4E95-9097-29A863702E2F}"/>
              </a:ext>
            </a:extLst>
          </p:cNvPr>
          <p:cNvSpPr/>
          <p:nvPr/>
        </p:nvSpPr>
        <p:spPr>
          <a:xfrm>
            <a:off x="2976766" y="1428751"/>
            <a:ext cx="1893683" cy="1098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0625611-DE5C-4D16-A74F-B5638BCE7989}"/>
              </a:ext>
            </a:extLst>
          </p:cNvPr>
          <p:cNvSpPr/>
          <p:nvPr/>
        </p:nvSpPr>
        <p:spPr>
          <a:xfrm>
            <a:off x="1068591" y="4457700"/>
            <a:ext cx="709409" cy="612775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B25506D-230F-417E-B5A2-C775939C4BB7}"/>
              </a:ext>
            </a:extLst>
          </p:cNvPr>
          <p:cNvSpPr txBox="1"/>
          <p:nvPr/>
        </p:nvSpPr>
        <p:spPr>
          <a:xfrm>
            <a:off x="6070600" y="1274564"/>
            <a:ext cx="447903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Dark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encounters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ACED643-5237-4F5C-BEDB-3BC6DE15A387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5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76E988D-8536-4355-9FB0-9E6F571C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" y="1568433"/>
            <a:ext cx="4762705" cy="402593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26C0345-3877-4B2C-85BB-E065237A0334}"/>
              </a:ext>
            </a:extLst>
          </p:cNvPr>
          <p:cNvSpPr/>
          <p:nvPr/>
        </p:nvSpPr>
        <p:spPr>
          <a:xfrm>
            <a:off x="1068591" y="4457700"/>
            <a:ext cx="709409" cy="612775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3900A-0A94-4B55-A929-012FD9E912B7}"/>
              </a:ext>
            </a:extLst>
          </p:cNvPr>
          <p:cNvSpPr/>
          <p:nvPr/>
        </p:nvSpPr>
        <p:spPr>
          <a:xfrm>
            <a:off x="4135641" y="4457699"/>
            <a:ext cx="709409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B5683F-0206-414C-9BFF-50007901BEFF}"/>
              </a:ext>
            </a:extLst>
          </p:cNvPr>
          <p:cNvSpPr txBox="1"/>
          <p:nvPr/>
        </p:nvSpPr>
        <p:spPr>
          <a:xfrm>
            <a:off x="6070600" y="1274564"/>
            <a:ext cx="44790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Dark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agonistic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encounters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rises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Light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inactive</a:t>
            </a:r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808EFC6-374D-4F23-9AEB-ABC99A56D3B2}"/>
              </a:ext>
            </a:extLst>
          </p:cNvPr>
          <p:cNvSpPr txBox="1">
            <a:spLocks/>
          </p:cNvSpPr>
          <p:nvPr/>
        </p:nvSpPr>
        <p:spPr>
          <a:xfrm>
            <a:off x="200229" y="148898"/>
            <a:ext cx="9144000" cy="8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Interactions during dyad competitions 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43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Breitbild</PresentationFormat>
  <Paragraphs>468</Paragraphs>
  <Slides>41</Slides>
  <Notes>1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Segoe UI Symbol</vt:lpstr>
      <vt:lpstr>Symbol</vt:lpstr>
      <vt:lpstr>Wingdings</vt:lpstr>
      <vt:lpstr>Office</vt:lpstr>
      <vt:lpstr>Competition in A. leptorhynchus - How and why 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fish supplement agonistic interactions with communication signals during the establishment of dominance</dc:title>
  <dc:creator>till raab</dc:creator>
  <cp:lastModifiedBy>till raab</cp:lastModifiedBy>
  <cp:revision>19</cp:revision>
  <dcterms:created xsi:type="dcterms:W3CDTF">2021-02-19T14:15:09Z</dcterms:created>
  <dcterms:modified xsi:type="dcterms:W3CDTF">2022-01-18T15:55:27Z</dcterms:modified>
</cp:coreProperties>
</file>